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60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6114-B620-4D6A-9D57-1892D7C0A1B2}" type="datetimeFigureOut">
              <a:rPr lang="ca-ES" smtClean="0"/>
              <a:pPr/>
              <a:t>26/11/2019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42A5-CCFE-4461-AD9E-CD2E187826DA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6114-B620-4D6A-9D57-1892D7C0A1B2}" type="datetimeFigureOut">
              <a:rPr lang="ca-ES" smtClean="0"/>
              <a:pPr/>
              <a:t>26/11/2019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42A5-CCFE-4461-AD9E-CD2E187826DA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6114-B620-4D6A-9D57-1892D7C0A1B2}" type="datetimeFigureOut">
              <a:rPr lang="ca-ES" smtClean="0"/>
              <a:pPr/>
              <a:t>26/11/2019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42A5-CCFE-4461-AD9E-CD2E187826DA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6114-B620-4D6A-9D57-1892D7C0A1B2}" type="datetimeFigureOut">
              <a:rPr lang="ca-ES" smtClean="0"/>
              <a:pPr/>
              <a:t>26/11/2019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42A5-CCFE-4461-AD9E-CD2E187826DA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6114-B620-4D6A-9D57-1892D7C0A1B2}" type="datetimeFigureOut">
              <a:rPr lang="ca-ES" smtClean="0"/>
              <a:pPr/>
              <a:t>26/11/2019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42A5-CCFE-4461-AD9E-CD2E187826DA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6114-B620-4D6A-9D57-1892D7C0A1B2}" type="datetimeFigureOut">
              <a:rPr lang="ca-ES" smtClean="0"/>
              <a:pPr/>
              <a:t>26/11/2019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42A5-CCFE-4461-AD9E-CD2E187826DA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6114-B620-4D6A-9D57-1892D7C0A1B2}" type="datetimeFigureOut">
              <a:rPr lang="ca-ES" smtClean="0"/>
              <a:pPr/>
              <a:t>26/11/2019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42A5-CCFE-4461-AD9E-CD2E187826DA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6114-B620-4D6A-9D57-1892D7C0A1B2}" type="datetimeFigureOut">
              <a:rPr lang="ca-ES" smtClean="0"/>
              <a:pPr/>
              <a:t>26/11/2019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42A5-CCFE-4461-AD9E-CD2E187826DA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6114-B620-4D6A-9D57-1892D7C0A1B2}" type="datetimeFigureOut">
              <a:rPr lang="ca-ES" smtClean="0"/>
              <a:pPr/>
              <a:t>26/11/2019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42A5-CCFE-4461-AD9E-CD2E187826DA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6114-B620-4D6A-9D57-1892D7C0A1B2}" type="datetimeFigureOut">
              <a:rPr lang="ca-ES" smtClean="0"/>
              <a:pPr/>
              <a:t>26/11/2019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42A5-CCFE-4461-AD9E-CD2E187826DA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6114-B620-4D6A-9D57-1892D7C0A1B2}" type="datetimeFigureOut">
              <a:rPr lang="ca-ES" smtClean="0"/>
              <a:pPr/>
              <a:t>26/11/2019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42A5-CCFE-4461-AD9E-CD2E187826DA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B6114-B620-4D6A-9D57-1892D7C0A1B2}" type="datetimeFigureOut">
              <a:rPr lang="ca-ES" smtClean="0"/>
              <a:pPr/>
              <a:t>26/11/2019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842A5-CCFE-4461-AD9E-CD2E187826DA}" type="slidenum">
              <a:rPr lang="ca-ES" smtClean="0"/>
              <a:pPr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ullying-acoso.com/wp-content/uploads/2011/11/bullying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717032"/>
            <a:ext cx="2762890" cy="2088232"/>
          </a:xfrm>
          <a:prstGeom prst="rect">
            <a:avLst/>
          </a:prstGeom>
          <a:noFill/>
        </p:spPr>
      </p:pic>
      <p:pic>
        <p:nvPicPr>
          <p:cNvPr id="1028" name="Picture 4" descr="http://previews.123rf.com/images/gelpi/gelpi1006/gelpi100600129/7271886-Ni-os-mayores-ri-ndose-de-un-ni-o-peque-o-enojado-aislado-sobre-fondo-blanco--Foto-de-archiv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5328" y="2780928"/>
            <a:ext cx="6048672" cy="2331066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488254" y="188640"/>
            <a:ext cx="819474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¿</a:t>
            </a:r>
            <a:r>
              <a:rPr lang="es-E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T’ha</a:t>
            </a:r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E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passat</a:t>
            </a:r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alguna vegada</a:t>
            </a:r>
          </a:p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que </a:t>
            </a:r>
            <a:r>
              <a:rPr lang="es-E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t’han</a:t>
            </a:r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E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fet</a:t>
            </a:r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burla </a:t>
            </a:r>
          </a:p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per venir a </a:t>
            </a:r>
            <a:r>
              <a:rPr lang="es-E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catequesi</a:t>
            </a:r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195736" y="2204864"/>
            <a:ext cx="42947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5400" b="1" dirty="0" err="1" smtClean="0">
                <a:ln/>
                <a:solidFill>
                  <a:schemeClr val="accent3"/>
                </a:solidFill>
              </a:rPr>
              <a:t>Què</a:t>
            </a:r>
            <a:r>
              <a:rPr lang="es-ES" sz="5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s-ES" sz="5400" b="1" dirty="0" err="1" smtClean="0">
                <a:ln/>
                <a:solidFill>
                  <a:schemeClr val="accent3"/>
                </a:solidFill>
              </a:rPr>
              <a:t>us</a:t>
            </a:r>
            <a:r>
              <a:rPr lang="es-ES" sz="5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s-ES" sz="5400" b="1" dirty="0" err="1" smtClean="0">
                <a:ln/>
                <a:solidFill>
                  <a:schemeClr val="accent3"/>
                </a:solidFill>
              </a:rPr>
              <a:t>diuen</a:t>
            </a:r>
            <a:r>
              <a:rPr lang="es-ES" sz="5400" b="1" dirty="0" smtClean="0">
                <a:ln/>
                <a:solidFill>
                  <a:schemeClr val="accent3"/>
                </a:solidFill>
              </a:rPr>
              <a:t>?</a:t>
            </a:r>
            <a:endParaRPr lang="es-E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979712" y="332656"/>
            <a:ext cx="48205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5400" b="1" dirty="0" err="1" smtClean="0">
                <a:ln/>
                <a:solidFill>
                  <a:schemeClr val="accent3"/>
                </a:solidFill>
              </a:rPr>
              <a:t>Què</a:t>
            </a:r>
            <a:r>
              <a:rPr lang="es-ES" sz="5400" b="1" dirty="0" smtClean="0">
                <a:ln/>
                <a:solidFill>
                  <a:schemeClr val="accent3"/>
                </a:solidFill>
              </a:rPr>
              <a:t> en </a:t>
            </a:r>
            <a:r>
              <a:rPr lang="es-ES" sz="5400" b="1" dirty="0" err="1" smtClean="0">
                <a:ln/>
                <a:solidFill>
                  <a:schemeClr val="accent3"/>
                </a:solidFill>
              </a:rPr>
              <a:t>penseu</a:t>
            </a:r>
            <a:r>
              <a:rPr lang="es-ES" sz="5400" b="1" dirty="0" smtClean="0">
                <a:ln/>
                <a:solidFill>
                  <a:schemeClr val="accent3"/>
                </a:solidFill>
              </a:rPr>
              <a:t>?</a:t>
            </a:r>
            <a:endParaRPr lang="es-E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97319" y="4437112"/>
            <a:ext cx="89466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5400" b="1" dirty="0" err="1" smtClean="0">
                <a:ln/>
                <a:solidFill>
                  <a:srgbClr val="FF0000"/>
                </a:solidFill>
              </a:rPr>
              <a:t>Us</a:t>
            </a:r>
            <a:r>
              <a:rPr lang="es-ES" sz="5400" b="1" dirty="0" smtClean="0">
                <a:ln/>
                <a:solidFill>
                  <a:srgbClr val="FF0000"/>
                </a:solidFill>
              </a:rPr>
              <a:t> </a:t>
            </a:r>
            <a:r>
              <a:rPr lang="es-ES" sz="5400" b="1" dirty="0" err="1" smtClean="0">
                <a:ln/>
                <a:solidFill>
                  <a:srgbClr val="FF0000"/>
                </a:solidFill>
              </a:rPr>
              <a:t>proposo</a:t>
            </a:r>
            <a:r>
              <a:rPr lang="es-ES" sz="5400" b="1" dirty="0" smtClean="0">
                <a:ln/>
                <a:solidFill>
                  <a:srgbClr val="FF0000"/>
                </a:solidFill>
              </a:rPr>
              <a:t> </a:t>
            </a:r>
            <a:r>
              <a:rPr lang="es-ES" sz="5400" b="1" dirty="0" err="1" smtClean="0">
                <a:ln/>
                <a:solidFill>
                  <a:srgbClr val="FF0000"/>
                </a:solidFill>
              </a:rPr>
              <a:t>dues</a:t>
            </a:r>
            <a:r>
              <a:rPr lang="es-ES" sz="5400" b="1" dirty="0" smtClean="0">
                <a:ln/>
                <a:solidFill>
                  <a:srgbClr val="FF0000"/>
                </a:solidFill>
              </a:rPr>
              <a:t> coses a </a:t>
            </a:r>
            <a:r>
              <a:rPr lang="es-ES" sz="5400" b="1" dirty="0" err="1" smtClean="0">
                <a:ln/>
                <a:solidFill>
                  <a:srgbClr val="FF0000"/>
                </a:solidFill>
              </a:rPr>
              <a:t>fer</a:t>
            </a:r>
            <a:r>
              <a:rPr lang="es-ES" sz="5400" b="1" dirty="0" smtClean="0">
                <a:ln/>
                <a:solidFill>
                  <a:srgbClr val="FF0000"/>
                </a:solidFill>
              </a:rPr>
              <a:t> … </a:t>
            </a:r>
            <a:endParaRPr lang="es-ES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44823"/>
          </a:xfrm>
        </p:spPr>
        <p:txBody>
          <a:bodyPr>
            <a:normAutofit fontScale="92500" lnSpcReduction="10000"/>
          </a:bodyPr>
          <a:lstStyle/>
          <a:p>
            <a:r>
              <a:rPr lang="ca-ES" u="sng" dirty="0" smtClean="0">
                <a:solidFill>
                  <a:srgbClr val="0000FF"/>
                </a:solidFill>
              </a:rPr>
              <a:t>Jo no et cri</a:t>
            </a:r>
            <a:r>
              <a:rPr lang="ca-ES" dirty="0" smtClean="0">
                <a:solidFill>
                  <a:srgbClr val="0000FF"/>
                </a:solidFill>
              </a:rPr>
              <a:t>tico pel fet de que siguis del barça o del espanyol...</a:t>
            </a:r>
          </a:p>
          <a:p>
            <a:pPr>
              <a:buNone/>
            </a:pPr>
            <a:endParaRPr lang="ca-ES" dirty="0" smtClean="0">
              <a:solidFill>
                <a:srgbClr val="0000FF"/>
              </a:solidFill>
            </a:endParaRPr>
          </a:p>
          <a:p>
            <a:r>
              <a:rPr lang="ca-ES" u="sng" dirty="0" smtClean="0">
                <a:solidFill>
                  <a:srgbClr val="0000FF"/>
                </a:solidFill>
              </a:rPr>
              <a:t>Jo no et critico </a:t>
            </a:r>
            <a:r>
              <a:rPr lang="ca-ES" dirty="0" smtClean="0">
                <a:solidFill>
                  <a:srgbClr val="0000FF"/>
                </a:solidFill>
              </a:rPr>
              <a:t>pel fet de que facis angles o ...</a:t>
            </a:r>
          </a:p>
          <a:p>
            <a:endParaRPr lang="ca-ES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67544" y="4149080"/>
            <a:ext cx="8229600" cy="136815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a-ES" sz="3200" u="sng" dirty="0" smtClean="0">
                <a:solidFill>
                  <a:srgbClr val="0000FF"/>
                </a:solidFill>
              </a:rPr>
              <a:t>N</a:t>
            </a:r>
            <a:r>
              <a:rPr kumimoji="0" lang="ca-ES" sz="32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 et critico perquè et respecto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a-E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a-ES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Fes tu el mateix</a:t>
            </a:r>
            <a:r>
              <a:rPr lang="ca-ES" sz="3200" dirty="0" smtClean="0">
                <a:solidFill>
                  <a:srgbClr val="0000FF"/>
                </a:solidFill>
              </a:rPr>
              <a:t>, moltes gràcies!!</a:t>
            </a:r>
            <a:endParaRPr kumimoji="0" lang="ca-E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95536" y="260648"/>
            <a:ext cx="78227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Primer: </a:t>
            </a:r>
            <a:r>
              <a:rPr lang="es-E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demanar</a:t>
            </a:r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respecte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12" y="1484784"/>
            <a:ext cx="6624736" cy="1008111"/>
          </a:xfrm>
        </p:spPr>
        <p:txBody>
          <a:bodyPr>
            <a:normAutofit/>
          </a:bodyPr>
          <a:lstStyle/>
          <a:p>
            <a:r>
              <a:rPr lang="ca-ES" sz="4000" b="1" dirty="0" smtClean="0">
                <a:solidFill>
                  <a:srgbClr val="0000FF"/>
                </a:solidFill>
              </a:rPr>
              <a:t>Saps </a:t>
            </a:r>
            <a:r>
              <a:rPr lang="ca-ES" sz="4000" b="1" dirty="0" smtClean="0">
                <a:solidFill>
                  <a:srgbClr val="0000FF"/>
                </a:solidFill>
              </a:rPr>
              <a:t>què </a:t>
            </a:r>
            <a:r>
              <a:rPr lang="ca-ES" sz="4000" b="1" dirty="0" smtClean="0">
                <a:solidFill>
                  <a:srgbClr val="0000FF"/>
                </a:solidFill>
              </a:rPr>
              <a:t>celebrem al Nadal?</a:t>
            </a:r>
            <a:endParaRPr lang="ca-ES" sz="4000" b="1" dirty="0">
              <a:solidFill>
                <a:srgbClr val="0000FF"/>
              </a:solidFill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23528" y="2852936"/>
            <a:ext cx="712879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Saps </a:t>
            </a:r>
            <a:r>
              <a:rPr kumimoji="0" lang="ca-E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què </a:t>
            </a:r>
            <a:r>
              <a:rPr kumimoji="0" lang="ca-E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celebrem a la</a:t>
            </a:r>
            <a:r>
              <a:rPr kumimoji="0" lang="ca-ES" sz="40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Setmana Santa</a:t>
            </a:r>
            <a:r>
              <a:rPr kumimoji="0" lang="ca-E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251520" y="4653136"/>
            <a:ext cx="777240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Saps </a:t>
            </a:r>
            <a:r>
              <a:rPr lang="ca-ES" sz="4400" b="1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per què </a:t>
            </a:r>
            <a:r>
              <a:rPr lang="ca-ES" sz="4400" b="1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estem a l’any 2019?</a:t>
            </a:r>
            <a:endParaRPr kumimoji="0" lang="ca-ES" sz="44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5 Rectángulo"/>
          <p:cNvSpPr/>
          <p:nvPr/>
        </p:nvSpPr>
        <p:spPr>
          <a:xfrm rot="20070820">
            <a:off x="6769330" y="1547821"/>
            <a:ext cx="18405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Jo sí!!</a:t>
            </a:r>
            <a:endParaRPr lang="es-E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 rot="20070820">
            <a:off x="6841337" y="3492037"/>
            <a:ext cx="18405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Jo sí!!</a:t>
            </a:r>
            <a:endParaRPr lang="es-E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 rot="20070820">
            <a:off x="7057362" y="5583601"/>
            <a:ext cx="18405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Jo sí!!</a:t>
            </a:r>
            <a:endParaRPr lang="es-E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51520" y="260648"/>
            <a:ext cx="86519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Segon</a:t>
            </a:r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 </a:t>
            </a:r>
            <a:r>
              <a:rPr lang="es-E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fer-li</a:t>
            </a:r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alguna pregunta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539552" y="404665"/>
            <a:ext cx="7772400" cy="864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a-ES" sz="4400" b="1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Què saps de Jesús? ... casi res ...</a:t>
            </a:r>
          </a:p>
        </p:txBody>
      </p:sp>
      <p:pic>
        <p:nvPicPr>
          <p:cNvPr id="1026" name="Picture 2" descr="http://thumbs.dreamstime.com/z/surprise-little-girl-19890640.jpg"/>
          <p:cNvPicPr>
            <a:picLocks noChangeAspect="1" noChangeArrowheads="1"/>
          </p:cNvPicPr>
          <p:nvPr/>
        </p:nvPicPr>
        <p:blipFill>
          <a:blip r:embed="rId2" cstate="print"/>
          <a:srcRect l="3272" r="3482" b="8889"/>
          <a:stretch>
            <a:fillRect/>
          </a:stretch>
        </p:blipFill>
        <p:spPr bwMode="auto">
          <a:xfrm>
            <a:off x="0" y="4294502"/>
            <a:ext cx="3563888" cy="2563498"/>
          </a:xfrm>
          <a:prstGeom prst="rect">
            <a:avLst/>
          </a:prstGeom>
          <a:noFill/>
        </p:spPr>
      </p:pic>
      <p:pic>
        <p:nvPicPr>
          <p:cNvPr id="1028" name="Picture 4" descr="http://thumbs.dreamstime.com/z/expresi%C3%B3n-de-la-cara-de-la-muchacha-del-ni%C3%B1o-del-ni%C3%B1o-de-las-manos-de-la-sorpresa-en-cara-28522186.jpg"/>
          <p:cNvPicPr>
            <a:picLocks noChangeAspect="1" noChangeArrowheads="1"/>
          </p:cNvPicPr>
          <p:nvPr/>
        </p:nvPicPr>
        <p:blipFill>
          <a:blip r:embed="rId3" cstate="print"/>
          <a:srcRect l="23144" r="22109" b="11111"/>
          <a:stretch>
            <a:fillRect/>
          </a:stretch>
        </p:blipFill>
        <p:spPr bwMode="auto">
          <a:xfrm>
            <a:off x="6732240" y="4189914"/>
            <a:ext cx="2232248" cy="2668086"/>
          </a:xfrm>
          <a:prstGeom prst="rect">
            <a:avLst/>
          </a:prstGeom>
          <a:noFill/>
        </p:spPr>
      </p:pic>
      <p:pic>
        <p:nvPicPr>
          <p:cNvPr id="1030" name="Picture 6" descr="http://thumbs.dreamstime.com/z/cara-linda-de-la-sorpresa-del-ni%C3%B1o-peque%C3%B1o-con-el-aislante-del-sombrero-encendido-34770266.jpg"/>
          <p:cNvPicPr>
            <a:picLocks noChangeAspect="1" noChangeArrowheads="1"/>
          </p:cNvPicPr>
          <p:nvPr/>
        </p:nvPicPr>
        <p:blipFill>
          <a:blip r:embed="rId4" cstate="print"/>
          <a:srcRect l="9532" r="16689" b="11765"/>
          <a:stretch>
            <a:fillRect/>
          </a:stretch>
        </p:blipFill>
        <p:spPr bwMode="auto">
          <a:xfrm>
            <a:off x="3491880" y="4149080"/>
            <a:ext cx="3096344" cy="2708920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683568" y="1628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a-ES" sz="4400" b="1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És una persona tant important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a-ES" sz="4400" b="1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que contem el temps a partir </a:t>
            </a:r>
            <a:r>
              <a:rPr lang="ca-ES" sz="4400" b="1" dirty="0" err="1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d’ella</a:t>
            </a:r>
            <a:endParaRPr lang="ca-ES" sz="4400" b="1" dirty="0" smtClean="0">
              <a:solidFill>
                <a:srgbClr val="0000FF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a-ES" sz="4400" b="1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I tu no saps res</a:t>
            </a:r>
            <a:r>
              <a:rPr lang="ca-ES" sz="4400" b="1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!!</a:t>
            </a:r>
            <a:endParaRPr kumimoji="0" lang="ca-ES" sz="44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139</Words>
  <Application>Microsoft Office PowerPoint</Application>
  <PresentationFormat>Presentación en pantalla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Saps què celebrem al Nadal?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Francesc</dc:creator>
  <cp:lastModifiedBy>Francesc</cp:lastModifiedBy>
  <cp:revision>10</cp:revision>
  <dcterms:created xsi:type="dcterms:W3CDTF">2016-04-15T10:24:07Z</dcterms:created>
  <dcterms:modified xsi:type="dcterms:W3CDTF">2019-11-26T09:42:19Z</dcterms:modified>
</cp:coreProperties>
</file>