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4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7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94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95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95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75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71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2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97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75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7041-2FCD-4D3C-B2DC-1894977C7D59}" type="datetimeFigureOut">
              <a:rPr lang="es-ES" smtClean="0"/>
              <a:t>18/11/2019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3F47-B6DD-445E-AC94-1937B76FE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100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onatiusbaner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310348" y="4754880"/>
            <a:ext cx="75713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5400" dirty="0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Fes un </a:t>
            </a:r>
            <a:r>
              <a:rPr lang="es-ES_tradnl" sz="5400" dirty="0" err="1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donatiu</a:t>
            </a:r>
            <a:r>
              <a:rPr lang="es-ES_tradnl" sz="5400" dirty="0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 a la </a:t>
            </a:r>
            <a:r>
              <a:rPr lang="es-ES_tradnl" sz="5400" dirty="0" err="1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teva</a:t>
            </a:r>
            <a:endParaRPr lang="es-ES_tradnl" sz="5400" dirty="0" smtClean="0">
              <a:solidFill>
                <a:schemeClr val="bg1"/>
              </a:solidFill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ctr"/>
            <a:r>
              <a:rPr lang="es-ES_tradnl" sz="5400" dirty="0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 DIÒCESI</a:t>
            </a:r>
            <a:endParaRPr lang="es-ES" sz="5400" dirty="0">
              <a:solidFill>
                <a:schemeClr val="bg1"/>
              </a:solidFill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497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onatiusbaner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829719" y="4754880"/>
            <a:ext cx="65325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5400" dirty="0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Haz un donativo a tu</a:t>
            </a:r>
          </a:p>
          <a:p>
            <a:pPr algn="ctr"/>
            <a:r>
              <a:rPr lang="es-ES_tradnl" sz="5400" dirty="0" smtClean="0">
                <a:solidFill>
                  <a:schemeClr val="bg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 DIÓCESIS</a:t>
            </a:r>
            <a:endParaRPr lang="es-ES" sz="5400" dirty="0">
              <a:solidFill>
                <a:schemeClr val="bg1"/>
              </a:solidFill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1805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DokChampa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 Pardo</dc:creator>
  <cp:lastModifiedBy>Pere Pardo</cp:lastModifiedBy>
  <cp:revision>2</cp:revision>
  <dcterms:created xsi:type="dcterms:W3CDTF">2019-11-18T12:23:04Z</dcterms:created>
  <dcterms:modified xsi:type="dcterms:W3CDTF">2019-11-18T13:17:00Z</dcterms:modified>
</cp:coreProperties>
</file>